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F2D"/>
    <a:srgbClr val="CC0000"/>
    <a:srgbClr val="9882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ACCF9-7791-4B3F-BE64-45B1DEE30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951114-51AB-4E99-8CF1-97481099B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5F5643-CD10-406D-B3CB-0594F768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2F276B-BE08-4774-A797-F93D5DF2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144F8-B82A-4DD9-92AD-8E7A56B1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94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1CB45-10B2-4387-A082-C9CA2C1B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05F309-CD52-42A7-8128-9CB705ABB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E0E488-9006-4A2F-BD58-7EFCDFB1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EBBC28-D968-4956-8255-6FC9D4E2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DF63B9-1832-46D5-9278-89B6C5B8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98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0BF563-B3D3-407A-8F1F-66F0E17EB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224A84-83EC-4AB8-839A-32492FE76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A78DF5-D606-4141-8484-731973FA1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A0E266-8AF3-4F14-859E-6CD25724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9EBB86-0263-45B3-A112-3D0B6428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49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9A548E-4667-4AB9-B141-FEC955EF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33DA37-BF54-4737-B29D-625727E76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67CC14-477C-4D1F-801C-B5F9ED21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5BFDA-E04D-4914-8A43-73EFE06B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2D1EBE-CD94-4EE8-A8AE-9757DF50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23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B7C86-E551-4364-B2B8-5D548583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FB4279-FC29-45FE-B715-5FA3EE8D1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4D1BBD-1241-4E3F-BE3A-4AEBB154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99CEF0-1C5A-46D6-8747-97129F5D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B7CEA-7398-468D-B8B0-597D0612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00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4CE4F-32DA-461F-BFEA-7C49A755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63B58A-AB87-4783-B40C-E9C68BE83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219F09-CA2A-4292-9D6F-016C9C823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366F2C-79B7-4EA4-B6A1-51DD8622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ABB70B-138B-484A-8966-5C811146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1B0457-0B32-4D32-8A42-F4A2E881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65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0CE93-E668-4C3B-848F-D1C08E0C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34729A-9449-4BD8-8B41-F2E51EF82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C5385A-01D0-42EC-B1AE-3F2194222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99C599-ACB5-4AB4-B08C-193738844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2BA15AE-F60B-4D28-8C66-7EBB010E3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1C47BC-4E00-4E64-BE49-C20629F3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461EF8-6540-43D0-AA44-21233705A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7356D3-E175-4D59-B45F-575743AC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6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884F0-74F9-4979-91CB-A5BD3D69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05B696-4396-4307-9578-51A56897E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21B876-103C-456E-BEFE-46A3AE85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F5172F-77CF-4312-90DE-B9BA7E0D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1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D6C035-C7A7-421A-A4AF-0AEC6B7C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2FDBBB-226B-4CFC-A2A8-58E0EA2F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6324A6-C0A6-45D4-8D2A-0813272B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6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ED7B3-0B4C-4F5A-A999-50668A96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57DAA3-E04C-489F-8A6A-2B3696B9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74CCD4-CBF1-4E1E-BAB0-8F1C4FD3D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E5BF81-F593-4275-84F9-EC48C665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ED9B07-9CD7-4EE8-B454-B2C786DA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FCFBBB-DAFD-4BED-846F-37365C65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1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73370-E945-415C-8C8C-377BBC55D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3D59BE8-654C-4FDA-9A6B-7204BF945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1DAB15-62A7-4361-BD59-489CD9C85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2E070B-CC56-41D8-B817-CCCA4D720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A131C3-3FB9-47E7-9B35-1426C8D1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4CBAC7-E6D4-4D99-8387-00A5ADB1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09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BB687D-9667-4A36-ABFD-7F4A81C9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F70D0D-E16B-4709-BA19-D69ADE2AF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A24D59-EF08-4272-BFA3-5DBCC68AD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0DEC0-3BF2-4B5C-A9D3-26660E873536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FCC42D-5719-422C-8DCD-8525728A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F2B2DB-9C52-44C2-A2A0-BA326066C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E7928-B189-4D94-952A-953517B823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42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062009-6050-47EA-AE69-576823C25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928F3-463E-4C48-9B94-E4579DDCF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09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" panose="02040604050505020304" pitchFamily="18" charset="0"/>
              </a:rPr>
              <a:t>Программа формирования списков «Библиотека»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A8E612-D75D-4E6F-B715-FA3786832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0663"/>
            <a:ext cx="9144000" cy="1655762"/>
          </a:xfrm>
        </p:spPr>
        <p:txBody>
          <a:bodyPr/>
          <a:lstStyle/>
          <a:p>
            <a:r>
              <a:rPr lang="ru-RU" b="1" spc="15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640000" algn="bl" rotWithShape="0">
                    <a:srgbClr val="CC0000">
                      <a:alpha val="51000"/>
                    </a:srgbClr>
                  </a:outerShdw>
                </a:effectLst>
                <a:latin typeface="Century" panose="02040604050505020304" pitchFamily="18" charset="0"/>
              </a:rPr>
              <a:t>Проект выполнен Медведевым Андреем</a:t>
            </a:r>
          </a:p>
        </p:txBody>
      </p:sp>
    </p:spTree>
    <p:extLst>
      <p:ext uri="{BB962C8B-B14F-4D97-AF65-F5344CB8AC3E}">
        <p14:creationId xmlns:p14="http://schemas.microsoft.com/office/powerpoint/2010/main" val="3949669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4B29B-445C-FE9C-3BDD-7ABA4299B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7B64E-BBF1-48B1-80A6-BDAEBA1E36BC}"/>
              </a:ext>
            </a:extLst>
          </p:cNvPr>
          <p:cNvSpPr txBox="1"/>
          <p:nvPr/>
        </p:nvSpPr>
        <p:spPr>
          <a:xfrm>
            <a:off x="1245262" y="220626"/>
            <a:ext cx="10042627" cy="110799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" panose="02040604050505020304" pitchFamily="18" charset="0"/>
              </a:rPr>
              <a:t>Актуальность проекта</a:t>
            </a:r>
            <a:endParaRPr lang="ru-RU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6A87D-A7AC-C829-6D69-C91BFA3CC14E}"/>
              </a:ext>
            </a:extLst>
          </p:cNvPr>
          <p:cNvSpPr txBox="1"/>
          <p:nvPr/>
        </p:nvSpPr>
        <p:spPr>
          <a:xfrm>
            <a:off x="1275126" y="1311844"/>
            <a:ext cx="99828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spc="15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640000" algn="bl" rotWithShape="0">
                    <a:srgbClr val="CC0000">
                      <a:alpha val="51000"/>
                    </a:srgbClr>
                  </a:outerShdw>
                </a:effectLst>
                <a:latin typeface="Century" panose="02040604050505020304" pitchFamily="18" charset="0"/>
              </a:rPr>
              <a:t>В современных учреждениях используются автоматизированные системы для повышения хранения, передачи и надёжности информации. Для учёта читателей библиотекарю потребовалась программа формирования списков читателей.  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523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58B1E4-0267-E8FD-6F5B-790EF14C0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7B64E-BBF1-48B1-80A6-BDAEBA1E36BC}"/>
              </a:ext>
            </a:extLst>
          </p:cNvPr>
          <p:cNvSpPr txBox="1"/>
          <p:nvPr/>
        </p:nvSpPr>
        <p:spPr>
          <a:xfrm>
            <a:off x="1014063" y="26423"/>
            <a:ext cx="6460528" cy="110799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" panose="02040604050505020304" pitchFamily="18" charset="0"/>
              </a:rPr>
              <a:t>Цель проекта</a:t>
            </a:r>
            <a:endParaRPr lang="ru-RU" sz="66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482ADDF-EE1F-4F23-8E66-2E61091A8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06" y="1845577"/>
            <a:ext cx="4941725" cy="3286247"/>
          </a:xfrm>
          <a:prstGeom prst="rect">
            <a:avLst/>
          </a:prstGeom>
        </p:spPr>
      </p:pic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3FF01361-2AA5-463A-DC1E-3E736BE72492}"/>
              </a:ext>
            </a:extLst>
          </p:cNvPr>
          <p:cNvSpPr txBox="1">
            <a:spLocks/>
          </p:cNvSpPr>
          <p:nvPr/>
        </p:nvSpPr>
        <p:spPr>
          <a:xfrm>
            <a:off x="369199" y="1160842"/>
            <a:ext cx="6534939" cy="4862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spc="15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640000" algn="bl" rotWithShape="0">
                    <a:srgbClr val="CC0000">
                      <a:alpha val="51000"/>
                    </a:srgbClr>
                  </a:outerShdw>
                </a:effectLst>
                <a:latin typeface="Century" panose="02040604050505020304" pitchFamily="18" charset="0"/>
              </a:rPr>
              <a:t>Составить прототип программы</a:t>
            </a:r>
          </a:p>
          <a:p>
            <a:r>
              <a:rPr lang="ru-RU" sz="4000" b="1" spc="15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640000" algn="bl" rotWithShape="0">
                    <a:srgbClr val="CC0000">
                      <a:alpha val="51000"/>
                    </a:srgbClr>
                  </a:outerShdw>
                </a:effectLst>
                <a:latin typeface="Century" panose="02040604050505020304" pitchFamily="18" charset="0"/>
              </a:rPr>
              <a:t>Провести декомпозицию проекта</a:t>
            </a:r>
          </a:p>
          <a:p>
            <a:r>
              <a:rPr lang="ru-RU" sz="4000" b="1" spc="15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640000" algn="bl" rotWithShape="0">
                    <a:srgbClr val="CC0000">
                      <a:alpha val="51000"/>
                    </a:srgbClr>
                  </a:outerShdw>
                </a:effectLst>
                <a:latin typeface="Century" panose="02040604050505020304" pitchFamily="18" charset="0"/>
              </a:rPr>
              <a:t>Разработать БД Читателей</a:t>
            </a:r>
          </a:p>
          <a:p>
            <a:r>
              <a:rPr lang="ru-RU" sz="4000" b="1" spc="15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640000" algn="bl" rotWithShape="0">
                    <a:srgbClr val="CC0000">
                      <a:alpha val="51000"/>
                    </a:srgbClr>
                  </a:outerShdw>
                </a:effectLst>
                <a:latin typeface="Century" panose="02040604050505020304" pitchFamily="18" charset="0"/>
              </a:rPr>
              <a:t>Разработать программу для работы с БД</a:t>
            </a:r>
          </a:p>
          <a:p>
            <a:endParaRPr lang="ru-RU" sz="3600" b="1" spc="15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640000" algn="bl" rotWithShape="0">
                  <a:srgbClr val="CC0000">
                    <a:alpha val="51000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5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39A79A-2F11-505A-F604-DF24A5D88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7B64E-BBF1-48B1-80A6-BDAEBA1E36BC}"/>
              </a:ext>
            </a:extLst>
          </p:cNvPr>
          <p:cNvSpPr txBox="1"/>
          <p:nvPr/>
        </p:nvSpPr>
        <p:spPr>
          <a:xfrm>
            <a:off x="1498330" y="325488"/>
            <a:ext cx="9195339" cy="110799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" panose="02040604050505020304" pitchFamily="18" charset="0"/>
              </a:rPr>
              <a:t>Требования к проекту</a:t>
            </a:r>
            <a:endParaRPr lang="ru-RU" sz="6600" dirty="0"/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3FF01361-2AA5-463A-DC1E-3E736BE72492}"/>
              </a:ext>
            </a:extLst>
          </p:cNvPr>
          <p:cNvSpPr txBox="1">
            <a:spLocks/>
          </p:cNvSpPr>
          <p:nvPr/>
        </p:nvSpPr>
        <p:spPr>
          <a:xfrm>
            <a:off x="352421" y="1714515"/>
            <a:ext cx="11643836" cy="4862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800" b="1" spc="15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640000" algn="bl" rotWithShape="0">
                    <a:srgbClr val="CC0000">
                      <a:alpha val="51000"/>
                    </a:srgbClr>
                  </a:outerShdw>
                </a:effectLst>
                <a:latin typeface="Century" panose="02040604050505020304" pitchFamily="18" charset="0"/>
              </a:rPr>
              <a:t>Программа должна обрабатывать функции создания, обновления и удаления записей в БД</a:t>
            </a:r>
          </a:p>
          <a:p>
            <a:r>
              <a:rPr lang="ru-RU" sz="4800" b="1" spc="15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640000" algn="bl" rotWithShape="0">
                    <a:srgbClr val="CC0000">
                      <a:alpha val="51000"/>
                    </a:srgbClr>
                  </a:outerShdw>
                </a:effectLst>
                <a:latin typeface="Century" panose="02040604050505020304" pitchFamily="18" charset="0"/>
              </a:rPr>
              <a:t>Программа должна выводить отсортированную таблицу читателей по запросу пользователя</a:t>
            </a:r>
            <a:endParaRPr lang="ru-RU" sz="4400" b="1" spc="15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640000" algn="bl" rotWithShape="0">
                  <a:srgbClr val="CC0000">
                    <a:alpha val="51000"/>
                  </a:srgbClr>
                </a:outerShdw>
              </a:effectLst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0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39A79A-2F11-505A-F604-DF24A5D88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7B64E-BBF1-48B1-80A6-BDAEBA1E36BC}"/>
              </a:ext>
            </a:extLst>
          </p:cNvPr>
          <p:cNvSpPr txBox="1"/>
          <p:nvPr/>
        </p:nvSpPr>
        <p:spPr>
          <a:xfrm>
            <a:off x="1668906" y="205100"/>
            <a:ext cx="9195339" cy="110799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" panose="02040604050505020304" pitchFamily="18" charset="0"/>
              </a:rPr>
              <a:t>Результат проекта</a:t>
            </a:r>
            <a:endParaRPr lang="ru-RU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2AC29-F071-AA2D-5EB3-580E09351A97}"/>
              </a:ext>
            </a:extLst>
          </p:cNvPr>
          <p:cNvSpPr txBox="1"/>
          <p:nvPr/>
        </p:nvSpPr>
        <p:spPr>
          <a:xfrm>
            <a:off x="1275126" y="1687859"/>
            <a:ext cx="99828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spc="15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640000" algn="bl" rotWithShape="0">
                    <a:srgbClr val="CC0000">
                      <a:alpha val="51000"/>
                    </a:srgbClr>
                  </a:outerShdw>
                </a:effectLst>
                <a:latin typeface="Century" panose="02040604050505020304" pitchFamily="18" charset="0"/>
              </a:rPr>
              <a:t>В ходе выполнения курсового проекта была разработана база данных читателей и программа для работы с ней. Результат программы приведён на слайдах 6 и 7.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56931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402D96-43D2-0114-12AD-29158657C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" t="856" b="-1"/>
          <a:stretch/>
        </p:blipFill>
        <p:spPr>
          <a:xfrm>
            <a:off x="0" y="0"/>
            <a:ext cx="12192000" cy="689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1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62B78C-9B29-0F9D-34D2-74F916EE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709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FFFFFF"/>
      </a:dk1>
      <a:lt1>
        <a:sysClr val="window" lastClr="FFFFFF"/>
      </a:lt1>
      <a:dk2>
        <a:srgbClr val="000000"/>
      </a:dk2>
      <a:lt2>
        <a:srgbClr val="00000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106</Words>
  <Application>Microsoft Office PowerPoint</Application>
  <PresentationFormat>Широкоэкранный</PresentationFormat>
  <Paragraphs>14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Century</vt:lpstr>
      <vt:lpstr>Тема Office</vt:lpstr>
      <vt:lpstr>Программа формирования списков «Библиотека»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Студент</dc:creator>
  <cp:lastModifiedBy>Андрей Медведев</cp:lastModifiedBy>
  <cp:revision>38</cp:revision>
  <dcterms:created xsi:type="dcterms:W3CDTF">2022-12-05T01:01:47Z</dcterms:created>
  <dcterms:modified xsi:type="dcterms:W3CDTF">2022-12-05T12:32:50Z</dcterms:modified>
</cp:coreProperties>
</file>